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FFB97-345E-41D4-B104-808DE990A99B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89F9-E825-4D42-A7B9-DED76F35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64C6-3C4A-41CC-A7AB-9B55CAF5F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07D-E1CD-4F57-98B5-49B1E5A26C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EF3-75E4-47C1-87F5-8BBE74010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76AA-1449-4C0F-96AF-7D89F6B5BF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599-8261-4F10-9922-6FD87C215E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6B78-C3AC-43E3-8DEB-E4130A4FA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93B-F4F7-4BB0-8EB4-73258BA42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79FA-673C-4C63-9566-2FE5388DA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5862-6598-44E9-80F4-FA7237859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8AEE-E66A-43F0-9150-21FEDB2E6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646B-48BC-4453-BD4E-175081F163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423D-0F36-454F-B4DB-D41718C09A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8C2-7C83-48AD-8745-9078FE21B3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5FE-25A9-4D0C-BD7B-B5DA7E5C0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2A89-2C12-476E-B5E5-F5D692F7B8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8688-6E45-44C6-8CC1-4FF5EED151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7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004F-F55A-491B-8103-8DF711FF24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599-7D28-4403-B337-70EF1420E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1A7-BCC6-43A6-9F2D-4D3B7DDD1D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2328-A827-4991-AD65-8D9FA0A2F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51B2-0F65-46A6-91B4-70F108047F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CB4E-737D-49D2-BACD-0D32C2F7B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1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9D7DF-74A2-4805-8AE3-9D14B29F1A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876D-A931-4584-9781-AFB453BE9E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0744"/>
            <a:ext cx="3160776" cy="5020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04800" y="984448"/>
            <a:ext cx="36195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 City of 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Boston, MA - Card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Description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572000" y="136525"/>
            <a:ext cx="4572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charset="0"/>
              </a:rPr>
              <a:t>OFFICERS SHOULD INSPECT THE FOLLOWING CARD FEATURES TO DETERMINE AUTHENTICITY: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Program Region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Indicates the jurisdiction of issue</a:t>
            </a: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Access Level</a:t>
            </a:r>
            <a:r>
              <a:rPr lang="en-US" sz="1200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–ensure card corresponds to announced level of activation (Access Level B or 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Photo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ensures  identity of the cardholder</a:t>
            </a:r>
          </a:p>
          <a:p>
            <a:pPr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Industry Affiliation </a:t>
            </a: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Indicates business sector affiliation</a:t>
            </a: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Organization Name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- Shows name of employer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Expiration Date</a:t>
            </a:r>
            <a:r>
              <a:rPr lang="en-US" sz="1200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 ensures validity of card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Cardholders Name</a:t>
            </a: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can be held against a second form of ID if necessary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Security Features</a:t>
            </a: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 </a:t>
            </a:r>
          </a:p>
          <a:p>
            <a:pPr marL="517525" lvl="1" indent="-603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Holographic laminate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(not shown)  embedded with the “CEAS” logo across the card</a:t>
            </a:r>
          </a:p>
          <a:p>
            <a:pPr marL="517525" lvl="1" indent="-603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Micro text lettering and design pattern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 the cardholders name panel with the “CEAS” logo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Access Address</a:t>
            </a:r>
            <a:r>
              <a:rPr lang="en-US" sz="1200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 ensure location is within the restricted area being accessed. 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City Seal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Should be consistent with the program region name at the top of the card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CEAS logo, Indentifier and Bar Code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This identification number/bar code if checked electronically will authenticate the validity of the card</a:t>
            </a:r>
            <a:endParaRPr lang="en-US" sz="1200" b="1" u="sng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990600" y="6443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</a:rPr>
              <a:t>Front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09800" y="1143000"/>
            <a:ext cx="2362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15240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429000" y="31242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09800" y="35052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352800" y="23622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429000" y="40386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429000" y="4038600"/>
            <a:ext cx="1143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429000" y="2819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8200" y="6858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133600" y="20574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124200" y="51054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90800" y="4572000"/>
            <a:ext cx="1981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1371600" y="5638800"/>
            <a:ext cx="3200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581400" y="5791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76" descr="CEAS_final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064" y="304800"/>
            <a:ext cx="243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88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35678" y="1234796"/>
            <a:ext cx="3509681" cy="3642004"/>
            <a:chOff x="4535678" y="1169758"/>
            <a:chExt cx="3509681" cy="3642004"/>
          </a:xfrm>
        </p:grpSpPr>
        <p:sp>
          <p:nvSpPr>
            <p:cNvPr id="16" name="Rectangle 15"/>
            <p:cNvSpPr/>
            <p:nvPr/>
          </p:nvSpPr>
          <p:spPr>
            <a:xfrm>
              <a:off x="4535678" y="3657600"/>
              <a:ext cx="3509681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Card Back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indent="4763" eaLnBrk="0" fontAlgn="base" hangingPunct="0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marL="0" lvl="1" indent="4763" algn="just" eaLnBrk="0" fontAlgn="base" hangingPunct="0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 back of all CEAS cards contain a disclaimer, the BNET logo, magnetic stripe, bar code and return address.  The serial number at the bottom of the card should be the same as the CEAS identifier on the front</a:t>
              </a: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185619" y="519817"/>
              <a:ext cx="2209800" cy="3509681"/>
            </a:xfrm>
            <a:prstGeom prst="rect">
              <a:avLst/>
            </a:prstGeom>
            <a:noFill/>
            <a:ln w="9525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1371600" y="1232535"/>
            <a:ext cx="2514600" cy="5320665"/>
            <a:chOff x="1371600" y="807382"/>
            <a:chExt cx="2514600" cy="5320665"/>
          </a:xfrm>
        </p:grpSpPr>
        <p:sp>
          <p:nvSpPr>
            <p:cNvPr id="9" name="Rectangle 8"/>
            <p:cNvSpPr/>
            <p:nvPr/>
          </p:nvSpPr>
          <p:spPr>
            <a:xfrm>
              <a:off x="1371600" y="4766136"/>
              <a:ext cx="251460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>
                  <a:solidFill>
                    <a:prstClr val="black"/>
                  </a:solidFill>
                  <a:latin typeface="Arial" charset="0"/>
                </a:rPr>
                <a:t>Flex Card</a:t>
              </a:r>
            </a:p>
            <a:p>
              <a:pPr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 u="sng" dirty="0">
                <a:solidFill>
                  <a:prstClr val="black"/>
                </a:solidFill>
                <a:latin typeface="Arial" charset="0"/>
              </a:endParaRPr>
            </a:p>
            <a:p>
              <a:pPr algn="just" fontAlgn="base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Arial" charset="0"/>
                </a:rPr>
                <a:t>Have no photograph but are assigned to a specific company. The Flex Card MUST be accompanied by another form of government issued photo identification and/or </a:t>
              </a:r>
              <a:r>
                <a:rPr lang="en-US" sz="1100" u="sng" dirty="0">
                  <a:solidFill>
                    <a:prstClr val="black"/>
                  </a:solidFill>
                  <a:latin typeface="Arial" charset="0"/>
                </a:rPr>
                <a:t>proof of employment by the Organization listed  on the face of the Card</a:t>
              </a:r>
              <a:r>
                <a:rPr lang="en-US" u="sng" dirty="0">
                  <a:solidFill>
                    <a:prstClr val="black"/>
                  </a:solidFill>
                  <a:latin typeface="Arial" charset="0"/>
                </a:rPr>
                <a:t>.</a:t>
              </a:r>
              <a:r>
                <a:rPr lang="en-US" i="1" u="sng" dirty="0">
                  <a:solidFill>
                    <a:prstClr val="black"/>
                  </a:solidFill>
                  <a:latin typeface="Arial" charset="0"/>
                </a:rPr>
                <a:t> </a:t>
              </a:r>
              <a:endParaRPr lang="en-US" b="1" u="sng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374" y="807382"/>
              <a:ext cx="2395051" cy="3803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" name="Title 2"/>
          <p:cNvSpPr txBox="1">
            <a:spLocks/>
          </p:cNvSpPr>
          <p:nvPr/>
        </p:nvSpPr>
        <p:spPr>
          <a:xfrm>
            <a:off x="457200" y="301395"/>
            <a:ext cx="8229600" cy="868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                </a:t>
            </a:r>
            <a:r>
              <a:rPr lang="en-US" sz="1800" dirty="0" smtClean="0"/>
              <a:t>City of Boston, MA - CEAS Card Description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600200" cy="4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19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275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4</cp:revision>
  <dcterms:created xsi:type="dcterms:W3CDTF">2011-08-25T15:46:28Z</dcterms:created>
  <dcterms:modified xsi:type="dcterms:W3CDTF">2011-08-25T16:45:16Z</dcterms:modified>
</cp:coreProperties>
</file>